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64" r:id="rId17"/>
    <p:sldId id="265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14.08.2015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820206"/>
            <a:ext cx="7994742" cy="1828800"/>
          </a:xfrm>
        </p:spPr>
        <p:txBody>
          <a:bodyPr>
            <a:normAutofit fontScale="90000"/>
          </a:bodyPr>
          <a:lstStyle/>
          <a:p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Современный урок</a:t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в соответствии </a:t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 ФГОС ООО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Структура урока при реализации деятельного подхода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Этап 2:</a:t>
            </a:r>
          </a:p>
          <a:p>
            <a:pPr>
              <a:buNone/>
            </a:pP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Построение нового знания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969954"/>
          </a:xfrm>
        </p:spPr>
        <p:txBody>
          <a:bodyPr/>
          <a:lstStyle/>
          <a:p>
            <a:pPr>
              <a:buNone/>
            </a:pPr>
            <a:r>
              <a:rPr lang="ru-RU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Структура урока при реализации деятельного подхода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Этап 2: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Построение нового знания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2" y="2428868"/>
          <a:ext cx="7929618" cy="39172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4809"/>
                <a:gridCol w="3964809"/>
              </a:tblGrid>
              <a:tr h="40206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Компоненты урока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Урок современного типа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88819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Планирование деятельности по изучению новой темы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Планирование учащимися способов достижения намеченной цели по построению нового знания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8623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Практическая деятельность учащихся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Учащиеся осуществляют поиск решения и формируют решение по намеченному плану (групповой, индивидуальный методы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206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Осуществление контроля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Учащиеся осуществляют контроль (самоконтроль, взаимоконтроль)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Структура урока при реализации деятельного подхода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Этап 3:</a:t>
            </a:r>
          </a:p>
          <a:p>
            <a:pPr>
              <a:buNone/>
            </a:pP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применение полученных знаний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969954"/>
          </a:xfrm>
        </p:spPr>
        <p:txBody>
          <a:bodyPr/>
          <a:lstStyle/>
          <a:p>
            <a:pPr>
              <a:buNone/>
            </a:pPr>
            <a:r>
              <a:rPr lang="ru-RU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Структура урока при реализации деятельного подхода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Этап 3: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применение полученных знаний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2" y="2428868"/>
          <a:ext cx="7929618" cy="39172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4809"/>
                <a:gridCol w="3964809"/>
              </a:tblGrid>
              <a:tr h="40206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Компоненты урока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Урок современного типа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88819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Закрепление актуализация полученных знаний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Учащиеся для выполнения ситуативного задания осуществляют выбор уровня и способа деятельности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8623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Практическая деятельность учащихся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Учащиеся осуществляют учебные действия по созданию и презентации продукта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(групповой метод)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206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Осуществление контроля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Учащиеся осуществляют контроль (самоконтроль, взаимоконтроль)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Структура урока при реализации деятельного подхода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Этап 4:</a:t>
            </a:r>
          </a:p>
          <a:p>
            <a:pPr>
              <a:buNone/>
            </a:pP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рефлексия учебной деятельности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39845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Структура урока при реализации деятельного подхода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Этап 4: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рефлексия учебной деятельности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1928802"/>
          <a:ext cx="8286808" cy="356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3404"/>
                <a:gridCol w="4143404"/>
              </a:tblGrid>
              <a:tr h="40206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Компоненты урока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Урок современного типа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8381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Анализ результатов деятельности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Учащиеся сами формируют возникшие затруднения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95196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Соотнесение результатов деятельности с поставленной целью урока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Учащиеся дают оценку своей деятельности (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самооценивание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взаимооценивание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206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Домашнее задание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Учащиеся могут выбирать задание из предложенных учителем, с учетом индивидуальных возможностей, или сформировать задание самостоятельно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827606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Правило 1. Что оцениваем?</a:t>
            </a:r>
          </a:p>
          <a:p>
            <a:pPr>
              <a:buNone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Оценивается устно любое успешное действие</a:t>
            </a: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Фиксируется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отметкой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демонстрация умения</a:t>
            </a: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 применению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знания-решение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задачи</a:t>
            </a:r>
          </a:p>
          <a:p>
            <a:pPr>
              <a:buNone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Правило 2. Кто оценивает?</a:t>
            </a:r>
          </a:p>
          <a:p>
            <a:pPr>
              <a:buNone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На уроке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ученик сам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 алгоритму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самооценивания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Учитель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имеет право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поправить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оценки и отметку,</a:t>
            </a: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если докажет, что ученик завысил или занизил ее.</a:t>
            </a:r>
          </a:p>
          <a:p>
            <a:pPr>
              <a:buNone/>
            </a:pPr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После уроков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за письменные задания оценку и</a:t>
            </a: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отметку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определяет учитель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ученик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имеет право</a:t>
            </a: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поправить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эту оценку и отметку, если докажет, что </a:t>
            </a: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i="1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завышена или занижена</a:t>
            </a:r>
          </a:p>
          <a:p>
            <a:pPr>
              <a:buNone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Правило 3. Сколько ставить отметок?</a:t>
            </a:r>
          </a:p>
          <a:p>
            <a:pPr>
              <a:buNone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За каждую учебную задачу</a:t>
            </a:r>
          </a:p>
          <a:p>
            <a:pPr>
              <a:buNone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Правило 4. Где накапливать оценки?</a:t>
            </a:r>
          </a:p>
          <a:p>
            <a:pPr>
              <a:buNone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 таблицах результатов образования и</a:t>
            </a:r>
          </a:p>
          <a:p>
            <a:pPr>
              <a:buNone/>
            </a:pP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Портфолио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ученика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Словарь основных терминов ФГОС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428736"/>
            <a:ext cx="8183880" cy="4714908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Составлено на основе Федерального закона «Об образовании в Российской Федерации»</a:t>
            </a: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 29.12.2012 № 273-ФЗ.Статья 2</a:t>
            </a:r>
          </a:p>
          <a:p>
            <a:pPr>
              <a:buNone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ФГОС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– федеральные государственные образовательные стандарты представляют собой совокупность требований, обязательных при реализации основных образовательных программ начального общего, начального профессионального, среднего профессионального и высшего профессионального образования образовательными учреждениями, имеющими государственную аккредитацию.</a:t>
            </a:r>
          </a:p>
          <a:p>
            <a:pPr>
              <a:buNone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Образование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– целенаправленный процесс и достигнутый результат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воспитания и обучения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 интересах человека, общества, государства, сопровождающийся констатацией достижения гражданином (обучающимся) установленных государством образовательных уровней.</a:t>
            </a:r>
          </a:p>
          <a:p>
            <a:pPr>
              <a:buNone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Вариативность образования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– это тенденция,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характеризующая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способность образования соответствовать мотивам и возможностям различных групп учащихся и индивидуальным особенностям отдельных учащихся.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571612"/>
            <a:ext cx="8183880" cy="4000528"/>
          </a:xfrm>
        </p:spPr>
        <p:txBody>
          <a:bodyPr>
            <a:normAutofit fontScale="70000" lnSpcReduction="2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Стандартизация образования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– это тенденция,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характеризующая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систему ограничений, накладываемых на вариативность образования в связи с необходимостью обеспечения равенства возможностей учащихся в образовательном пространстве.</a:t>
            </a: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Основная образовательная программа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(ООП) образовательного учреждения определяет цели, задачи, планируемые результаты, содержание и организацию образовательного процесса на ступени общего образования, высшего образования (по каждому направлению (специальности) и уровню) и реализуется образовательным учреждением через урочную и внеурочную деятельность с соблюдением требований государственных санитарно-эпидемиологических правил и нормативов.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00034" y="285728"/>
            <a:ext cx="8183880" cy="1051560"/>
          </a:xfrm>
          <a:prstGeom prst="rect">
            <a:avLst/>
          </a:prstGeom>
        </p:spPr>
        <p:txBody>
          <a:bodyPr vert="horz" anchor="b"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Словарь основных терминов ФГОС</a:t>
            </a:r>
            <a:endParaRPr kumimoji="0" lang="ru-RU" sz="36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428736"/>
            <a:ext cx="8183880" cy="3289568"/>
          </a:xfrm>
        </p:spPr>
        <p:txBody>
          <a:bodyPr>
            <a:noAutofit/>
          </a:bodyPr>
          <a:lstStyle/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Рабочая программа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– нормативно- управленческий документ образовательного учреждения, характеризующий систему организации образовательной деятельности педагога. Рабочая программа показывает, как с учетом конкретных условий, образовательных потребностей и особенностей развития обучающихся, педагог создает индивидуальную педагогическую модель образования на основе ФГОС. Таким образом, рабочая программа по предмету – это документ, который составляется с учетом особенностей образовательного учреждения, особенностей учащихся конкретного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класса. Рабочая программа – индивидуальный инструмент педагога, в котором он определяет наиболее оптимальные и эффективные для определенного класса содержание, формы, методы и приемы организации образовательного процесса с целью содержание, формы, методы и приемы организации образовательного  процесса с целью получения результата, соответствующего требованиям стандарта.</a:t>
            </a:r>
          </a:p>
          <a:p>
            <a:endParaRPr lang="ru-RU" sz="1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Универсальные  учебные действия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(УУД)- умение учиться, то есть способность человека к самосовершенствованию через усвоение нового социального опыта, обобщенные действия, открывающие возможность широкой ориентации учащихся в различных предметных областях, в построении учебной деятельности, включая осознание учащимися ее целевой направленности, ценностно-смысловых.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00034" y="285728"/>
            <a:ext cx="8183880" cy="1051560"/>
          </a:xfrm>
          <a:prstGeom prst="rect">
            <a:avLst/>
          </a:prstGeom>
        </p:spPr>
        <p:txBody>
          <a:bodyPr vert="horz" anchor="b"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Словарь основных терминов ФГОС</a:t>
            </a:r>
            <a:endParaRPr kumimoji="0" lang="ru-RU" sz="36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Международные исследования показывают, что наши ученики проигрывают сверстникам из других стран в умении использовать школьные знания в жизни.</a:t>
            </a:r>
          </a:p>
          <a:p>
            <a:pPr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Личность, способная усваивать количество знаний, необходимых для поступления в средние и высшие учебные заведения или для успешной сдачи ЕГЭ, мыслить и действовать лишь по шаблону  «как учили», сегодня не конкурентоспособна.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285860"/>
            <a:ext cx="8183880" cy="4357718"/>
          </a:xfrm>
        </p:spPr>
        <p:txBody>
          <a:bodyPr>
            <a:normAutofit fontScale="62500" lnSpcReduction="2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Компетентность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(лат.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ompetens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подходящий, соответствующий, надлежащий, способный, знающий) – качество человека, обладающего всесторонними знаниями в какой-либо области и мнение которого поэтому является веским, авторитетным; способность к осуществлению реального, жизненного действия и квалификационная характеристика индивида, взятая в момент его включения в деятельность. Компетентность – потенциальная готовность решать задачи со знанием дела; включает в себя содержательный (знание) и процессуальный (умение) компоненты и предполагает знание существа проблемы и умение ее решать; постоянное обновление знаний, владение новой информацией для успешного применения этих знаний в конкретных условиях, то есть обладание оперативным и мобильным знанием. Компетентность – это обладание определенной компетенцией, то есть знаниями и опытом собственной деятельности, позволяющими выносить суждения и принимать решения.</a:t>
            </a: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Компетенция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(от лат.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ompetere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– соответствовать, подходить) – способность применять знания, умения, успешно действовать на основе практического опыта при решении задач общего рода.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00034" y="285728"/>
            <a:ext cx="8183880" cy="1051560"/>
          </a:xfrm>
          <a:prstGeom prst="rect">
            <a:avLst/>
          </a:prstGeom>
        </p:spPr>
        <p:txBody>
          <a:bodyPr vert="horz" anchor="b"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Словарь основных терминов ФГОС</a:t>
            </a:r>
            <a:endParaRPr kumimoji="0" lang="ru-RU" sz="36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428736"/>
            <a:ext cx="8183880" cy="4357718"/>
          </a:xfrm>
        </p:spPr>
        <p:txBody>
          <a:bodyPr>
            <a:normAutofit fontScale="70000" lnSpcReduction="20000"/>
          </a:bodyPr>
          <a:lstStyle/>
          <a:p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Метапредметность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(«мета» – «за», «через», «над», то есть выход за рамки собственно предмета) – основана на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нтеграции, на универсальных знаниях.</a:t>
            </a:r>
          </a:p>
          <a:p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Метапредмет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– учебный предмет нового типа, в основе которого лежит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мыследеятельностный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тип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нтеграции учебного материала; это новая образовательная форма, которая выстраивается поверх традиционных учебных предметов.</a:t>
            </a:r>
          </a:p>
          <a:p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Деятельностный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подход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  это поход к организации процесса обучения, в котором на первый план выходит проблема самоопределения ученика в учебном процессе. Целью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деятельностного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подхода является воспитание личности ребенка как субъекта жизнедеятельности.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Технологическая карта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– форма технологической документации, в которой описан весь процесс деятельности, указаны операции и их составные части, материалы, оборудование, время, промежуточные результаты.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00034" y="285728"/>
            <a:ext cx="8183880" cy="1051560"/>
          </a:xfrm>
          <a:prstGeom prst="rect">
            <a:avLst/>
          </a:prstGeom>
        </p:spPr>
        <p:txBody>
          <a:bodyPr vert="horz" anchor="b"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Словарь основных терминов ФГОС</a:t>
            </a:r>
            <a:endParaRPr kumimoji="0" lang="ru-RU" sz="36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428736"/>
            <a:ext cx="8183880" cy="4357718"/>
          </a:xfrm>
        </p:spPr>
        <p:txBody>
          <a:bodyPr>
            <a:normAutofit fontScale="62500" lnSpcReduction="2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Технологическая карта урока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– современная форма планирования педагогического взаимодействия учителя и обучающихся. Технологическая карта предназначена для проектирования учебного процесса и помогает учителю реализовать планируемые результаты ФГОС, системно формировать у учащихся универсальные учебные действия; проектировать свою деятельность на четверть, полугодие, год посредством перехода от поурочного планирования к проектированию темы; на практике реализовать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межпредметные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связи; выполнять диагностику достижения планируемых результатов учащимися на каждом этапе освоения темы.</a:t>
            </a:r>
          </a:p>
          <a:p>
            <a:pPr>
              <a:buNone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Рефлексия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(от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позднелат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reflexio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– обращение назад) – междисциплинарное понятие с многовековой историей, обращение внимания субъекта на самого себя и на свое сознание, в частности, на продукты собственной активности, а также какое-либо их переосмысление. В частности, - в традиционном смысле, - на содержания и функции собственного сознания, в состав которых входят личностные структуры (ценности, интересы, мотивы), мышление, механизмы восприятия, принятия решений, эмоционального реагирования, поведенческие шаблоны.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00034" y="285728"/>
            <a:ext cx="8183880" cy="1051560"/>
          </a:xfrm>
          <a:prstGeom prst="rect">
            <a:avLst/>
          </a:prstGeom>
        </p:spPr>
        <p:txBody>
          <a:bodyPr vert="horz" anchor="b"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Словарь основных терминов ФГОС</a:t>
            </a:r>
            <a:endParaRPr kumimoji="0" lang="ru-RU" sz="36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183880" cy="1051560"/>
          </a:xfrm>
        </p:spPr>
        <p:txBody>
          <a:bodyPr/>
          <a:lstStyle/>
          <a:p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Современный урок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643050"/>
            <a:ext cx="8183880" cy="3075254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Урок-поиск знаний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Коллективное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целеполагание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Все формы учебного диалога (диспут, дискуссия, обсуждение)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Фронтальный опрос с предварительным обсуждением ответов (работа в паре до опроса)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в парах, в малых группах сменного состава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Продуктивные задания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Подготовка докладов,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минипроектов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презентаций, образовательного продукта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Современный урок не только вооружает учащихся знаниями и умениями, значимость которых невозможно оспорить. Все, что происходит на уроке, должно вызвать у школьников искренний интерес.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Стратегия современного урока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7224" y="1785926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Удивление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29256" y="1785926"/>
            <a:ext cx="11448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Интерес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100" y="3214686"/>
            <a:ext cx="2143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Познавательная деятельность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86446" y="3286124"/>
            <a:ext cx="13885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Открытие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29256" y="4857760"/>
            <a:ext cx="2357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Рефлексивная деятельность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2714612" y="1857364"/>
            <a:ext cx="2357454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20563615" flipH="1">
            <a:off x="2947497" y="2656087"/>
            <a:ext cx="2658001" cy="1997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3214678" y="3429000"/>
            <a:ext cx="2357454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5400000">
            <a:off x="5768584" y="4232679"/>
            <a:ext cx="1214447" cy="1785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 готовиться к уроку по ФГОС ООО?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571612"/>
            <a:ext cx="8183880" cy="4429156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Шаг 1.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Целеполагание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-поставить цели урока с учетом формирования УУД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-выделить в содержании учебника обязательный программный минимум, который должны усвоить все ученики</a:t>
            </a:r>
          </a:p>
          <a:p>
            <a:pPr>
              <a:buNone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Шаг 2. Проектирование урока по технологической карте: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выявить понятия минимума и максимума в учебном материале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продумать проблемную ситуацию, главный вопрос урока, набор важнейших вопросов для диалога с учениками, задания продуктивного типа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включить резервный материал для дополнительного изучения на уроке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продумать форму рефлексии для учащихся на уроке</a:t>
            </a:r>
          </a:p>
          <a:p>
            <a:pPr>
              <a:buFontTx/>
              <a:buChar char="-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Шаг 3. Рефлексия учителя: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соотнести планируемые результаты урока с поставленными целями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оценить возможные риски деятельности учащихся и учителя на уроке</a:t>
            </a:r>
          </a:p>
          <a:p>
            <a:pPr>
              <a:buFontTx/>
              <a:buChar char="-"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35743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 проектировать урок,</a:t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соответствующий принципам ФГОС ООО?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Структура урока при реализации деятельного подхода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Этап 1:</a:t>
            </a:r>
          </a:p>
          <a:p>
            <a:pPr>
              <a:buNone/>
            </a:pP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Мотивирование к учебной деятельности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57166"/>
            <a:ext cx="8183880" cy="192882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Структура урока при реализации деятельного подхода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Этап 1:</a:t>
            </a:r>
          </a:p>
          <a:p>
            <a:pPr>
              <a:buNone/>
            </a:pP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Мотивирование к учебной деятельности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2071678"/>
          <a:ext cx="7929618" cy="26846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4809"/>
                <a:gridCol w="3964809"/>
              </a:tblGrid>
              <a:tr h="32429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Компоненты урока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Урок современного типа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39513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Тема урока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Формируют сами учащиеся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7940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Цели и задачи урока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Формируют сами учащиеся, определив границы знания и незнания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226</TotalTime>
  <Words>1415</Words>
  <PresentationFormat>Экран (4:3)</PresentationFormat>
  <Paragraphs>135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Аспект</vt:lpstr>
      <vt:lpstr>Современный урок  в соответствии  с ФГОС ООО</vt:lpstr>
      <vt:lpstr>Слайд 2</vt:lpstr>
      <vt:lpstr>Современный урок</vt:lpstr>
      <vt:lpstr>Слайд 4</vt:lpstr>
      <vt:lpstr>Стратегия современного урока</vt:lpstr>
      <vt:lpstr>Как готовиться к уроку по ФГОС ООО?</vt:lpstr>
      <vt:lpstr>Как проектировать урок, соответствующий принципам ФГОС ООО?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Словарь основных терминов ФГОС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Современный урок  в соответствии  с ФГОС ООО</dc:title>
  <cp:lastModifiedBy>user -343шигапова</cp:lastModifiedBy>
  <cp:revision>28</cp:revision>
  <dcterms:modified xsi:type="dcterms:W3CDTF">2015-08-14T07:14:39Z</dcterms:modified>
</cp:coreProperties>
</file>